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6"/>
  </p:notesMasterIdLst>
  <p:handoutMasterIdLst>
    <p:handoutMasterId r:id="rId17"/>
  </p:handoutMasterIdLst>
  <p:sldIdLst>
    <p:sldId id="272" r:id="rId5"/>
    <p:sldId id="290" r:id="rId6"/>
    <p:sldId id="291" r:id="rId7"/>
    <p:sldId id="279" r:id="rId8"/>
    <p:sldId id="289" r:id="rId9"/>
    <p:sldId id="282" r:id="rId10"/>
    <p:sldId id="283" r:id="rId11"/>
    <p:sldId id="284" r:id="rId12"/>
    <p:sldId id="281" r:id="rId13"/>
    <p:sldId id="285" r:id="rId14"/>
    <p:sldId id="278" r:id="rId15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97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81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9/17/2020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9/17/2020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4916">
              <a:defRPr/>
            </a:pPr>
            <a:fld id="{0A3C37BE-C303-496D-B5CD-85F2937540FC}" type="slidenum">
              <a:rPr lang="en-US">
                <a:solidFill>
                  <a:srgbClr val="514843"/>
                </a:solidFill>
                <a:latin typeface="Euphemia"/>
              </a:rPr>
              <a:pPr defTabSz="924916">
                <a:defRPr/>
              </a:pPr>
              <a:t>1</a:t>
            </a:fld>
            <a:endParaRPr lang="en-US">
              <a:solidFill>
                <a:srgbClr val="514843"/>
              </a:solidFill>
              <a:latin typeface="Euphemia"/>
            </a:endParaRPr>
          </a:p>
        </p:txBody>
      </p:sp>
    </p:spTree>
    <p:extLst>
      <p:ext uri="{BB962C8B-B14F-4D97-AF65-F5344CB8AC3E}">
        <p14:creationId xmlns:p14="http://schemas.microsoft.com/office/powerpoint/2010/main" val="200142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09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2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34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809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15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17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35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9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02B9795-92DC-40DC-A1CA-9A4B349D782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FF54DE5-C571-48E8-A5BC-B369434E2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8577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54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15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8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41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0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9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9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138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n.ed.go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4899" y="1418897"/>
            <a:ext cx="6178769" cy="2219691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Orange township public school district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30621" y="4511784"/>
            <a:ext cx="6537434" cy="955565"/>
          </a:xfrm>
        </p:spPr>
        <p:txBody>
          <a:bodyPr>
            <a:no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Timeline: Students &amp; Parents </a:t>
            </a:r>
            <a:endParaRPr lang="en-US" sz="3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Team Twelfth Grade Composition Notebook College Ruled: Exercise Book 8.5 x  11 Inch 200 Pages Wit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3780" y="1418897"/>
            <a:ext cx="3563006" cy="511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383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&amp; JUNE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Deposit deadline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 on the college a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deposit deadline of May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1st. is required to inform the school your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intent to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enroll.</a:t>
            </a:r>
          </a:p>
          <a:p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 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transcripts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you have graduated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final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school transcript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be sent to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new college. </a:t>
            </a:r>
            <a:endParaRPr lang="en-US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Advanced Placement Examination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If you are eligible take the AP test it is given in high schools nationwide. </a:t>
            </a:r>
          </a:p>
          <a:p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Scholarship Awards Ceremony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Orange Public Schools will have a scholarship awards night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celebrate your achievements.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u="sng" dirty="0" smtClean="0">
                <a:solidFill>
                  <a:schemeClr val="bg1"/>
                </a:solidFill>
              </a:rPr>
              <a:t>GRADUATION</a:t>
            </a:r>
            <a:r>
              <a:rPr lang="en-US" dirty="0" smtClean="0">
                <a:solidFill>
                  <a:schemeClr val="bg1"/>
                </a:solidFill>
              </a:rPr>
              <a:t> !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356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Grade - Parent Checklist 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Assist 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your child with college applications and deadlines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Ask 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your employer whether scholarships are available for employees’ children </a:t>
            </a:r>
            <a:endParaRPr lang="en-US" sz="16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Complete 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your income tax forms early so you can complete FAFSA (www.fafsa.ed.gov) </a:t>
            </a:r>
            <a:endParaRPr lang="en-US" sz="16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Apply 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for your PIN with FAFSA @ </a:t>
            </a:r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hlinkClick r:id="rId2"/>
              </a:rPr>
              <a:t>www.pin.ed.gov</a:t>
            </a:r>
            <a:endParaRPr lang="en-US" sz="16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Research the differences in scholarships, grants and student loans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07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753228"/>
            <a:ext cx="10415751" cy="108093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Senior </a:t>
            </a:r>
            <a:r>
              <a:rPr lang="en-US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 College Planning Timeline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endParaRPr lang="en-US" dirty="0">
              <a:solidFill>
                <a:srgbClr val="333333"/>
              </a:solidFill>
              <a:latin typeface="Gautami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have prepared the following planning timeline to help make it easier for you to remember deadline while navigating the exciting process of college/trade school/military exploration and admission. </a:t>
            </a:r>
            <a:r>
              <a:rPr lang="en-US" b="1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timeline should provide helpful outline of the important steps you will need to complete over the course of your </a:t>
            </a:r>
            <a:r>
              <a:rPr lang="en-US" b="1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senior 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 in high school</a:t>
            </a:r>
            <a:r>
              <a:rPr lang="en-US" b="1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Your 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counselors will always be there to support you !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73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AUGUST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809003" cy="3599316"/>
          </a:xfrm>
        </p:spPr>
        <p:txBody>
          <a:bodyPr>
            <a:normAutofit/>
          </a:bodyPr>
          <a:lstStyle/>
          <a:p>
            <a:r>
              <a:rPr lang="en-US" sz="16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your 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academic and extracurricular progress.  </a:t>
            </a:r>
            <a:endParaRPr lang="en-US" sz="1600" dirty="0" smtClean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demonstrated commitment to activities outside of the classroom</a:t>
            </a:r>
            <a:r>
              <a:rPr lang="en-US" sz="16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 opportunity 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 </a:t>
            </a:r>
            <a:r>
              <a:rPr lang="en-US" sz="16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register for the SAT and /or ACT.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Register ASAP and </a:t>
            </a:r>
            <a:r>
              <a:rPr lang="en-US" sz="16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continue reviewing online study guides.</a:t>
            </a:r>
            <a:endParaRPr lang="en-US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Talk 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your parents and guidance </a:t>
            </a:r>
            <a:r>
              <a:rPr lang="en-US" sz="16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counselor of potential schools.</a:t>
            </a:r>
            <a:endParaRPr lang="en-US" sz="16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 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sz="16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resume to include work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achievements, awards 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community service. 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73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074114"/>
            <a:ext cx="9613861" cy="4200562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Guidance </a:t>
            </a:r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counselor (</a:t>
            </a:r>
            <a:r>
              <a:rPr lang="en-US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Naviance</a:t>
            </a:r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Meet with your guidance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counselor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discuss the colleges on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list.  Review the application requirements, process and deadlines. Also discuss available college visits and virtual college tours.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Letters of recommendation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Ask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teachers to write you letters of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 that you have developed a great student to teacher relationship. (Ask your school counselor for a brag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heet) 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ACT/SAT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Register for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upcoming ACT/SAT test if needed.</a:t>
            </a:r>
          </a:p>
          <a:p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Application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Many colleges and universities use the Common Application, which can be found online. You can register a Common Application account and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 becoming familiar with the website.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Applications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Review your list of schools preferably 8 -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schools and write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 a schedule of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deadlines.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Essay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essay questions can be very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and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can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 to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life.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It’s important that you seek out advice with writing your essay.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Grades and </a:t>
            </a:r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Extracurricular Activities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admissions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counselors will look at the first half of your senior year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final transcript to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 that you're still challenging yourself and succeeding. If you've already been active in extracurricular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 seek the opportunity to take on a leadership role.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4687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OCTOBER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238" y="2074114"/>
            <a:ext cx="9613861" cy="4095458"/>
          </a:xfrm>
        </p:spPr>
        <p:txBody>
          <a:bodyPr>
            <a:normAutofit fontScale="25000" lnSpcReduction="20000"/>
          </a:bodyPr>
          <a:lstStyle/>
          <a:p>
            <a:endParaRPr lang="en-US" sz="49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 Aid – </a:t>
            </a:r>
            <a:r>
              <a:rPr lang="en-US" sz="6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 working on your FAFSA application and attend FAFSA Seminars that are held virtually</a:t>
            </a: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Narrow </a:t>
            </a:r>
            <a:r>
              <a:rPr lang="en-US" sz="6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list</a:t>
            </a:r>
            <a:r>
              <a:rPr lang="en-US" sz="6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en-US" sz="6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your list of schools into to </a:t>
            </a:r>
            <a:r>
              <a:rPr lang="en-US" sz="6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categories: </a:t>
            </a:r>
            <a:r>
              <a:rPr lang="en-US" sz="6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DREAM, MATCH </a:t>
            </a:r>
            <a:r>
              <a:rPr lang="en-US" sz="6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6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SAFETY.</a:t>
            </a:r>
            <a:endParaRPr lang="en-US" sz="6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on applications</a:t>
            </a:r>
            <a:r>
              <a:rPr lang="en-US" sz="6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en-US" sz="6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you reduce your college list begin </a:t>
            </a:r>
            <a:r>
              <a:rPr lang="en-US" sz="6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 on your </a:t>
            </a:r>
            <a:r>
              <a:rPr lang="en-US" sz="6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applications.  If </a:t>
            </a:r>
            <a:r>
              <a:rPr lang="en-US" sz="6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you're using the Common Application, make sure each application is tailored to the school. Don't make the mistake of copying and pasting and forgetting to change the name of the college.</a:t>
            </a:r>
          </a:p>
          <a:p>
            <a:r>
              <a:rPr lang="en-US" sz="6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</a:t>
            </a:r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Fairs (Virtual College Fairs)</a:t>
            </a:r>
            <a:r>
              <a:rPr lang="en-US" sz="6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Most colleges and universities host college fairs </a:t>
            </a:r>
            <a:r>
              <a:rPr lang="en-US" sz="6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campus through out the school year.  Virtual college fairs are held through out the school year but it is very important that you visit the college campuses.</a:t>
            </a:r>
            <a:endParaRPr lang="en-US" sz="6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school transcripts</a:t>
            </a:r>
            <a:r>
              <a:rPr lang="en-US" sz="6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Request your high school transcripts and verify that they are accurate. </a:t>
            </a:r>
            <a:endParaRPr lang="en-US" sz="6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  <a:r>
              <a:rPr lang="en-US" sz="6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en-US" sz="6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Reminder to register and study for the SAT </a:t>
            </a:r>
            <a:r>
              <a:rPr lang="en-US" sz="6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ACT </a:t>
            </a:r>
            <a:r>
              <a:rPr lang="en-US" sz="6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exams</a:t>
            </a:r>
            <a:r>
              <a:rPr lang="en-US" sz="6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(if needed).</a:t>
            </a:r>
            <a:endParaRPr lang="en-US" sz="6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Applying Early</a:t>
            </a:r>
            <a:r>
              <a:rPr lang="en-US" sz="6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If you are applying to a school through early decision or early action, you will need to complete your application in October. </a:t>
            </a:r>
            <a:endParaRPr lang="en-US" sz="6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Events </a:t>
            </a:r>
            <a:r>
              <a:rPr lang="en-US" sz="6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Orange Public School District will have special events such as Financial Aid Information Session  and college representatives visiting the school (also virtual visits).</a:t>
            </a:r>
          </a:p>
          <a:p>
            <a:r>
              <a:rPr 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Instant Decision Day Events –</a:t>
            </a:r>
            <a:r>
              <a:rPr lang="en-US" sz="6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Allows high school seniors to apply, interview and receive an instant decision for admission on the same day.   Your school counselor will inform you of those specific dates and schools.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7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NOVEMBER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should narrow your list and start completing your school applications.  Please have your English teacher or school counselor review your college essay.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cholarships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 reviewing scholarships and the cost for different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schools.</a:t>
            </a:r>
          </a:p>
          <a:p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–Review the SAT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and/or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 testing registration and deadlines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(if needed).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92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DECEMBER &amp; JANUARY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Scholarships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Start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completing scholarship applications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your school counselor review the essay and application.</a:t>
            </a:r>
          </a:p>
          <a:p>
            <a:pPr lvl="0"/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FAFSA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If you have not completed your FAFSA please do not delay any longer it will impact the aid that you will receive.  </a:t>
            </a:r>
          </a:p>
          <a:p>
            <a:pPr lvl="0"/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Applications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If you have not completed any college applications please do so immediately ! </a:t>
            </a:r>
          </a:p>
          <a:p>
            <a:pPr lvl="0"/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27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FEBRUARY &amp; MARCH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 Aid Report (SAR) –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Financial AID information to assist with school tuition.</a:t>
            </a:r>
          </a:p>
          <a:p>
            <a:pPr lvl="0"/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Mid-Year Transcript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Colleges may request for your mid-year  transcript.</a:t>
            </a:r>
          </a:p>
          <a:p>
            <a:pPr lvl="0"/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Visits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Review your list of schools and continue reviewing which schools are a best fit for you.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69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APRIL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your final decision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–Talk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parents, other family members, teachers,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counselors and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friends.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review financial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aid and cost of living expenses at each school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Please review deadlines for your chosen school (housing, financial aid, etc.)</a:t>
            </a:r>
          </a:p>
          <a:p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Schools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Please  notify the other schools that you will not be attending their school.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Schools will host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spring open houses for incoming freshman.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 opportunity to learn more about the school.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Appeals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If you were rejected from a school, you may be able to appeal the decision. </a:t>
            </a:r>
            <a:endParaRPr lang="en-US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Advanced Placement Examinations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Prepare yourself for upcoming  AP testing in May.</a:t>
            </a: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320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DDBB83-77C1-4099-A0AA-289882E745E2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873beb7-5857-4685-be1f-d57550cc96cc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2038</TotalTime>
  <Words>1119</Words>
  <Application>Microsoft Office PowerPoint</Application>
  <PresentationFormat>Widescreen</PresentationFormat>
  <Paragraphs>63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Euphemia</vt:lpstr>
      <vt:lpstr>Gautami</vt:lpstr>
      <vt:lpstr>Times New Roman</vt:lpstr>
      <vt:lpstr>Trebuchet MS</vt:lpstr>
      <vt:lpstr>Wingdings</vt:lpstr>
      <vt:lpstr>Berlin</vt:lpstr>
      <vt:lpstr>Orange township public school district  </vt:lpstr>
      <vt:lpstr>Senior Year College Planning Timeline</vt:lpstr>
      <vt:lpstr>AUGUST</vt:lpstr>
      <vt:lpstr>SEPTEMBER </vt:lpstr>
      <vt:lpstr>OCTOBER </vt:lpstr>
      <vt:lpstr>NOVEMBER</vt:lpstr>
      <vt:lpstr>DECEMBER &amp; JANUARY </vt:lpstr>
      <vt:lpstr>FEBRUARY &amp; MARCH </vt:lpstr>
      <vt:lpstr>APRIL</vt:lpstr>
      <vt:lpstr>MAY &amp; JUNE</vt:lpstr>
      <vt:lpstr>12th Grade - Parent Checklist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Orange public school district</dc:title>
  <dc:creator>Franklin Tafur</dc:creator>
  <cp:lastModifiedBy>Franklin Tafur</cp:lastModifiedBy>
  <cp:revision>39</cp:revision>
  <cp:lastPrinted>2020-09-14T19:51:10Z</cp:lastPrinted>
  <dcterms:created xsi:type="dcterms:W3CDTF">2020-08-19T16:53:13Z</dcterms:created>
  <dcterms:modified xsi:type="dcterms:W3CDTF">2020-09-17T20:57:46Z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