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61" r:id="rId4"/>
    <p:sldId id="267" r:id="rId5"/>
    <p:sldId id="260" r:id="rId6"/>
    <p:sldId id="262" r:id="rId7"/>
    <p:sldId id="263" r:id="rId8"/>
    <p:sldId id="264" r:id="rId9"/>
    <p:sldId id="257" r:id="rId10"/>
    <p:sldId id="258" r:id="rId11"/>
    <p:sldId id="259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2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71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9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4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6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0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3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1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4FDB-7D26-4F4D-8455-10902C19181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8831-5412-4FBF-9336-82CDBB14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3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-_Mh1QhM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9738"/>
            <a:ext cx="10353761" cy="1326321"/>
          </a:xfrm>
        </p:spPr>
        <p:txBody>
          <a:bodyPr>
            <a:noAutofit/>
          </a:bodyPr>
          <a:lstStyle/>
          <a:p>
            <a:r>
              <a:rPr lang="en-US" sz="6600" dirty="0" smtClean="0"/>
              <a:t>DO NOW DO NOW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845980"/>
            <a:ext cx="10353762" cy="30108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Please take out your IMPROVISATION PROJECT</a:t>
            </a:r>
          </a:p>
          <a:p>
            <a:pPr marL="0" indent="0" algn="ctr">
              <a:buNone/>
            </a:pPr>
            <a:r>
              <a:rPr lang="en-US" sz="4000" dirty="0" smtClean="0"/>
              <a:t>Grab </a:t>
            </a:r>
            <a:r>
              <a:rPr lang="en-US" sz="4000" dirty="0"/>
              <a:t>your portfolio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and </a:t>
            </a:r>
            <a:r>
              <a:rPr lang="en-US" sz="4000" dirty="0"/>
              <a:t>sit </a:t>
            </a:r>
            <a:r>
              <a:rPr lang="en-US" sz="4000" dirty="0">
                <a:solidFill>
                  <a:srgbClr val="FFFF00"/>
                </a:solidFill>
              </a:rPr>
              <a:t>QUIETLY</a:t>
            </a:r>
            <a:r>
              <a:rPr lang="en-US" sz="4000" dirty="0"/>
              <a:t> in your chair.</a:t>
            </a:r>
          </a:p>
          <a:p>
            <a:pPr marL="0" indent="0" algn="ctr">
              <a:buNone/>
            </a:pPr>
            <a:r>
              <a:rPr lang="en-US" sz="4800" smtClean="0">
                <a:solidFill>
                  <a:srgbClr val="FFFF00"/>
                </a:solidFill>
              </a:rPr>
              <a:t>seidelmi@orange.k12.nj.us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78556"/>
            <a:ext cx="10353761" cy="132632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Slow Motion Unison</a:t>
            </a:r>
            <a:endParaRPr lang="en-US" sz="6000" dirty="0"/>
          </a:p>
        </p:txBody>
      </p:sp>
      <p:pic>
        <p:nvPicPr>
          <p:cNvPr id="4098" name="Picture 2" descr="http://www.stmichaelschool.org/dyna/wp-content/uploads/2011/03/3rd-4thmirr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869">
            <a:off x="598464" y="518929"/>
            <a:ext cx="3827233" cy="287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bjs6ls.primaryblogger.co.uk/files/2011/07/DSCN0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72" y="407306"/>
            <a:ext cx="3859941" cy="3135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eachers.greenville.k12.sc.us/sites/gkeene/Mirror%20Exercise/DSC004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65" y="3792719"/>
            <a:ext cx="4251590" cy="2565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nquowa.org/wp-content/uploads/sites/4/2014/09/photo-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27" y="418173"/>
            <a:ext cx="3089304" cy="59399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nquowa.org/wp-content/uploads/sites/4/2014/09/photo-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3755456"/>
            <a:ext cx="3625698" cy="2602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976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866821">
            <a:off x="5036010" y="487695"/>
            <a:ext cx="1843548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Pat your head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 rot="20865326">
            <a:off x="4638288" y="4424784"/>
            <a:ext cx="323132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Write your name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 rot="21244292">
            <a:off x="8274184" y="963031"/>
            <a:ext cx="3306749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Brush Your Teeth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 rot="21301734">
            <a:off x="1119692" y="3961619"/>
            <a:ext cx="2140281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Drink some juice</a:t>
            </a:r>
            <a:endParaRPr lang="en-US" sz="44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 rot="771748">
            <a:off x="8672150" y="3917954"/>
            <a:ext cx="2763217" cy="22109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smtClean="0"/>
              <a:t>Drive a car</a:t>
            </a:r>
            <a:endParaRPr lang="en-US" sz="6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866821">
            <a:off x="931693" y="912377"/>
            <a:ext cx="2455151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Wave hello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266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9326" y="529931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C000"/>
                </a:solidFill>
              </a:rPr>
              <a:t>Bus Stop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68" y="3282786"/>
            <a:ext cx="11528042" cy="36951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2D050"/>
                </a:solidFill>
                <a:effectLst/>
              </a:rPr>
              <a:t>How old do you think he is?</a:t>
            </a:r>
            <a:r>
              <a:rPr lang="en-US" sz="2800" b="1" dirty="0">
                <a:solidFill>
                  <a:srgbClr val="92D050"/>
                </a:solidFill>
              </a:rPr>
              <a:t/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en-US" sz="2800" b="1" dirty="0">
                <a:effectLst/>
              </a:rPr>
              <a:t>o How did you know that?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effectLst/>
              </a:rPr>
              <a:t>o What did he do to convey this?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effectLst/>
              </a:rPr>
              <a:t>o Do you think he was happy about where he was going? Why?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effectLst/>
              </a:rPr>
              <a:t>o Is there anything he could have done to make his choices clearer?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56" y="429718"/>
            <a:ext cx="4543007" cy="3534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043" y="1756039"/>
            <a:ext cx="469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Teacher will give instructions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9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51450"/>
            <a:ext cx="10353761" cy="1326321"/>
          </a:xfrm>
        </p:spPr>
        <p:txBody>
          <a:bodyPr/>
          <a:lstStyle/>
          <a:p>
            <a:r>
              <a:rPr lang="en-US" dirty="0" smtClean="0"/>
              <a:t>Facial Expressions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42" y="996708"/>
            <a:ext cx="5998877" cy="546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45457" y="1588959"/>
            <a:ext cx="5146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Using facial expressions allows the audience to connect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Feeling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Motivation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Intent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Mood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Using </a:t>
            </a:r>
            <a:r>
              <a:rPr lang="en-US" dirty="0" smtClean="0">
                <a:effectLst/>
              </a:rPr>
              <a:t>space!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roject body language by </a:t>
            </a:r>
            <a:r>
              <a:rPr lang="en-US" dirty="0">
                <a:effectLst/>
              </a:rPr>
              <a:t>the way </a:t>
            </a:r>
            <a:r>
              <a:rPr lang="en-US" dirty="0" smtClean="0">
                <a:effectLst/>
              </a:rPr>
              <a:t>you </a:t>
            </a:r>
            <a:r>
              <a:rPr lang="en-US" dirty="0">
                <a:effectLst/>
              </a:rPr>
              <a:t>stand and </a:t>
            </a:r>
            <a:r>
              <a:rPr lang="en-US" dirty="0" smtClean="0">
                <a:effectLst/>
              </a:rPr>
              <a:t>move.</a:t>
            </a:r>
          </a:p>
          <a:p>
            <a:r>
              <a:rPr lang="en-US" dirty="0">
                <a:effectLst/>
              </a:rPr>
              <a:t>You should claim </a:t>
            </a:r>
            <a:r>
              <a:rPr lang="en-US" dirty="0" smtClean="0">
                <a:effectLst/>
              </a:rPr>
              <a:t>the Space!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78" y="941822"/>
            <a:ext cx="9869180" cy="1326321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Transformation Walks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678" y="3385219"/>
            <a:ext cx="5576946" cy="36951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will walk around the space as different characters.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436" y="2053654"/>
            <a:ext cx="4348865" cy="4168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48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7" t="4635" r="5307" b="17363"/>
          <a:stretch/>
        </p:blipFill>
        <p:spPr>
          <a:xfrm>
            <a:off x="1034321" y="434715"/>
            <a:ext cx="9893508" cy="599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52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5376" y="630796"/>
            <a:ext cx="4903383" cy="575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1" y="609600"/>
            <a:ext cx="6304613" cy="556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5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29784"/>
            <a:ext cx="10353761" cy="5381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4051" y="5531679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hlinkClick r:id="rId3"/>
              </a:rPr>
              <a:t> Positions of Body Language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15" y="609600"/>
            <a:ext cx="10353761" cy="279316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Positions 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of 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Power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08" y="3597638"/>
            <a:ext cx="3002717" cy="293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8" y="277083"/>
            <a:ext cx="3002717" cy="3125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166" y="277084"/>
            <a:ext cx="3161988" cy="3125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166" y="3597639"/>
            <a:ext cx="3161988" cy="2939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74680" y="4374996"/>
            <a:ext cx="4931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Expanding of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Hands, neck, head raised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Open and commanding</a:t>
            </a:r>
          </a:p>
        </p:txBody>
      </p:sp>
    </p:spTree>
    <p:extLst>
      <p:ext uri="{BB962C8B-B14F-4D97-AF65-F5344CB8AC3E}">
        <p14:creationId xmlns:p14="http://schemas.microsoft.com/office/powerpoint/2010/main" val="41132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4592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Positions of Powerless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370" y="1592771"/>
            <a:ext cx="3525290" cy="3695136"/>
          </a:xfrm>
        </p:spPr>
        <p:txBody>
          <a:bodyPr>
            <a:noAutofit/>
          </a:bodyPr>
          <a:lstStyle/>
          <a:p>
            <a:r>
              <a:rPr lang="en-US" sz="3600" dirty="0" smtClean="0"/>
              <a:t>Sunken posture</a:t>
            </a:r>
          </a:p>
          <a:p>
            <a:r>
              <a:rPr lang="en-US" sz="3600" dirty="0" smtClean="0"/>
              <a:t>Arms hiding face, body</a:t>
            </a:r>
          </a:p>
          <a:p>
            <a:r>
              <a:rPr lang="en-US" sz="3600" dirty="0" smtClean="0"/>
              <a:t>Back hunched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2" y="1137444"/>
            <a:ext cx="4450439" cy="533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940" y="1169234"/>
            <a:ext cx="3810000" cy="533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46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9365" y="336492"/>
            <a:ext cx="10353761" cy="1326321"/>
          </a:xfrm>
        </p:spPr>
        <p:txBody>
          <a:bodyPr/>
          <a:lstStyle/>
          <a:p>
            <a:r>
              <a:rPr lang="en-US" dirty="0" smtClean="0"/>
              <a:t>Proper Stage Posture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09" y="1813499"/>
            <a:ext cx="10353762" cy="369513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N</a:t>
            </a:r>
            <a:r>
              <a:rPr lang="en-US" sz="5400" dirty="0" smtClean="0"/>
              <a:t> </a:t>
            </a:r>
            <a:r>
              <a:rPr lang="en-US" sz="5400" dirty="0" err="1" smtClean="0"/>
              <a:t>eutral</a:t>
            </a:r>
            <a:endParaRPr lang="en-US" sz="5400" dirty="0" smtClean="0"/>
          </a:p>
          <a:p>
            <a:r>
              <a:rPr lang="en-US" sz="5400" dirty="0" smtClean="0">
                <a:solidFill>
                  <a:srgbClr val="FFC000"/>
                </a:solidFill>
              </a:rPr>
              <a:t>O</a:t>
            </a:r>
            <a:r>
              <a:rPr lang="en-US" sz="5400" dirty="0" smtClean="0"/>
              <a:t> pen</a:t>
            </a:r>
          </a:p>
          <a:p>
            <a:r>
              <a:rPr lang="en-US" sz="5400" dirty="0" smtClean="0">
                <a:solidFill>
                  <a:srgbClr val="FFC000"/>
                </a:solidFill>
              </a:rPr>
              <a:t>D</a:t>
            </a:r>
            <a:r>
              <a:rPr lang="en-US" sz="5400" dirty="0" smtClean="0"/>
              <a:t> </a:t>
            </a:r>
            <a:r>
              <a:rPr lang="en-US" sz="5400" dirty="0" err="1" smtClean="0"/>
              <a:t>efined</a:t>
            </a:r>
            <a:endParaRPr lang="en-US" sz="5400" dirty="0" smtClean="0"/>
          </a:p>
          <a:p>
            <a:r>
              <a:rPr lang="en-US" sz="5400" dirty="0" smtClean="0">
                <a:solidFill>
                  <a:srgbClr val="FFC000"/>
                </a:solidFill>
              </a:rPr>
              <a:t>S</a:t>
            </a:r>
            <a:r>
              <a:rPr lang="en-US" sz="5400" dirty="0" smtClean="0"/>
              <a:t> </a:t>
            </a:r>
            <a:r>
              <a:rPr lang="en-US" sz="5400" dirty="0" err="1" smtClean="0"/>
              <a:t>trong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885" y="1439056"/>
            <a:ext cx="3892774" cy="490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96640" y="974361"/>
            <a:ext cx="3635527" cy="537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74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446" y="-192441"/>
            <a:ext cx="10972586" cy="2304631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 you match your partner’s </a:t>
            </a:r>
            <a:r>
              <a:rPr lang="en-US" sz="40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en-US" sz="4000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estures?</a:t>
            </a:r>
            <a:endParaRPr lang="en-US" sz="4000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i.ytimg.com/vi/r1GokLYbG7c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09700"/>
            <a:ext cx="10731082" cy="4903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6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271</TotalTime>
  <Words>152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Rockwell</vt:lpstr>
      <vt:lpstr>Damask</vt:lpstr>
      <vt:lpstr>DO NOW DO NOW</vt:lpstr>
      <vt:lpstr>Transformation Walks</vt:lpstr>
      <vt:lpstr>PowerPoint Presentation</vt:lpstr>
      <vt:lpstr>PowerPoint Presentation</vt:lpstr>
      <vt:lpstr>PowerPoint Presentation</vt:lpstr>
      <vt:lpstr>Positions  of  Power</vt:lpstr>
      <vt:lpstr>Positions of Powerless</vt:lpstr>
      <vt:lpstr>Proper Stage Posture</vt:lpstr>
      <vt:lpstr>Can you match your partner’s gestures?</vt:lpstr>
      <vt:lpstr>Slow Motion Unison</vt:lpstr>
      <vt:lpstr>PowerPoint Presentation</vt:lpstr>
      <vt:lpstr>Bus Stop</vt:lpstr>
      <vt:lpstr>Facial Expressions</vt:lpstr>
      <vt:lpstr>Using space!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16</cp:revision>
  <dcterms:created xsi:type="dcterms:W3CDTF">2015-09-30T12:42:34Z</dcterms:created>
  <dcterms:modified xsi:type="dcterms:W3CDTF">2015-10-01T15:08:19Z</dcterms:modified>
</cp:coreProperties>
</file>